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614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203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167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18879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9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145485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0054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967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238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58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05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2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908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9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33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316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242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3D1C9B7-7BB1-48ED-96A7-D8ED44B85D36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A870BEE-377D-472E-B6F0-E20D146CB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450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374FC-5970-42BC-A1D2-9C5D1D493AF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Dancing With Uncertainty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2948A6-3A73-472B-830F-87399CDCC4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</a:t>
            </a:r>
            <a:r>
              <a:rPr lang="en-US" dirty="0" err="1"/>
              <a:t>Sasa</a:t>
            </a:r>
            <a:r>
              <a:rPr lang="en-US" dirty="0"/>
              <a:t> </a:t>
            </a:r>
            <a:r>
              <a:rPr lang="en-US" dirty="0" err="1"/>
              <a:t>Misailovic</a:t>
            </a:r>
            <a:r>
              <a:rPr lang="en-US" dirty="0"/>
              <a:t>, Stelios </a:t>
            </a:r>
            <a:r>
              <a:rPr lang="en-US" dirty="0" err="1"/>
              <a:t>Sidiroglou</a:t>
            </a:r>
            <a:r>
              <a:rPr lang="en-US" dirty="0"/>
              <a:t>, Martin </a:t>
            </a:r>
            <a:r>
              <a:rPr lang="en-US" dirty="0" err="1"/>
              <a:t>Rinard</a:t>
            </a:r>
            <a:endParaRPr lang="en-US" dirty="0"/>
          </a:p>
          <a:p>
            <a:endParaRPr lang="en-US" dirty="0"/>
          </a:p>
          <a:p>
            <a:r>
              <a:rPr lang="en-US" dirty="0"/>
              <a:t>Presented by Stephen Young</a:t>
            </a:r>
          </a:p>
        </p:txBody>
      </p:sp>
    </p:spTree>
    <p:extLst>
      <p:ext uri="{BB962C8B-B14F-4D97-AF65-F5344CB8AC3E}">
        <p14:creationId xmlns:p14="http://schemas.microsoft.com/office/powerpoint/2010/main" val="2843628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CE030-E326-480A-A04D-F859CF0A7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2762" y="629707"/>
            <a:ext cx="8534400" cy="1507067"/>
          </a:xfrm>
        </p:spPr>
        <p:txBody>
          <a:bodyPr/>
          <a:lstStyle/>
          <a:p>
            <a:r>
              <a:rPr lang="en-US" dirty="0" err="1"/>
              <a:t>DubStep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085A0D-D717-4B9C-91E3-D67EDD3975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62" y="1562470"/>
            <a:ext cx="8534400" cy="487219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 novel system that explores new parallelization optimizations for already parallel programs.</a:t>
            </a:r>
          </a:p>
          <a:p>
            <a:r>
              <a:rPr lang="en-US" dirty="0">
                <a:solidFill>
                  <a:schemeClr val="tx1"/>
                </a:solidFill>
              </a:rPr>
              <a:t>The system explores transformations that create tradeoffs between accuracy of results and increased speedup in performance. </a:t>
            </a:r>
          </a:p>
          <a:p>
            <a:r>
              <a:rPr lang="en-US" dirty="0">
                <a:solidFill>
                  <a:schemeClr val="tx1"/>
                </a:solidFill>
              </a:rPr>
              <a:t>Dubstep utilizes a three step method </a:t>
            </a:r>
            <a:r>
              <a:rPr lang="en-US" i="1" dirty="0">
                <a:solidFill>
                  <a:schemeClr val="tx1"/>
                </a:solidFill>
              </a:rPr>
              <a:t>Find, Transform, Navigate</a:t>
            </a:r>
            <a:r>
              <a:rPr lang="en-US" dirty="0">
                <a:solidFill>
                  <a:schemeClr val="tx1"/>
                </a:solidFill>
              </a:rPr>
              <a:t> for discovering new </a:t>
            </a:r>
            <a:r>
              <a:rPr lang="en-US" dirty="0" err="1">
                <a:solidFill>
                  <a:schemeClr val="tx1"/>
                </a:solidFill>
              </a:rPr>
              <a:t>parallelizations</a:t>
            </a:r>
            <a:r>
              <a:rPr lang="en-US" dirty="0">
                <a:solidFill>
                  <a:schemeClr val="tx1"/>
                </a:solidFill>
              </a:rPr>
              <a:t>. 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4395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0752C-0763-4F1C-833B-73E1080BF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987" y="560692"/>
            <a:ext cx="8534400" cy="1507067"/>
          </a:xfrm>
        </p:spPr>
        <p:txBody>
          <a:bodyPr/>
          <a:lstStyle/>
          <a:p>
            <a:r>
              <a:rPr lang="en-US" dirty="0"/>
              <a:t>Find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9CC76-AEA2-42F8-A7A4-D094543866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987" y="1589103"/>
            <a:ext cx="8534400" cy="470820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Dubstep starts by running the original program and analyzing the performance metrics, execution parameters, and memory allocation.</a:t>
            </a:r>
          </a:p>
          <a:p>
            <a:r>
              <a:rPr lang="en-US" dirty="0">
                <a:solidFill>
                  <a:schemeClr val="tx1"/>
                </a:solidFill>
              </a:rPr>
              <a:t>Identifies regions of parallel code where the program spends the largest percentage of execution time.</a:t>
            </a:r>
          </a:p>
          <a:p>
            <a:r>
              <a:rPr lang="en-US" dirty="0">
                <a:solidFill>
                  <a:schemeClr val="tx1"/>
                </a:solidFill>
              </a:rPr>
              <a:t>Identifies regions of memory with low contention and relaxes synchronization overhead around those areas.</a:t>
            </a:r>
          </a:p>
        </p:txBody>
      </p:sp>
    </p:spTree>
    <p:extLst>
      <p:ext uri="{BB962C8B-B14F-4D97-AF65-F5344CB8AC3E}">
        <p14:creationId xmlns:p14="http://schemas.microsoft.com/office/powerpoint/2010/main" val="11091038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56B18-7D25-4E3C-954A-C863B9B336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72279"/>
            <a:ext cx="8534400" cy="1507067"/>
          </a:xfrm>
        </p:spPr>
        <p:txBody>
          <a:bodyPr/>
          <a:lstStyle/>
          <a:p>
            <a:r>
              <a:rPr lang="en-US" dirty="0"/>
              <a:t>Transform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450E13-98A2-4563-B838-807AE02FDD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935332"/>
            <a:ext cx="8534400" cy="4474345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Opportunistic Synchronization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Replaces synchronized blocks with un-synchronized blocks by removing locks.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This is only done when the subsequent data races do not severely affect program results.</a:t>
            </a:r>
          </a:p>
          <a:p>
            <a:r>
              <a:rPr lang="en-US" dirty="0">
                <a:solidFill>
                  <a:schemeClr val="tx1"/>
                </a:solidFill>
              </a:rPr>
              <a:t>Opportunistic Barriers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Traditional synchronization barriers require all threads to reach the barrier before allowing them to continue executing.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Dubstep only requires a fraction of the threads to reach the barrier. Any threads that are still executing are halted and forced to proceed past the barrier.</a:t>
            </a:r>
          </a:p>
          <a:p>
            <a:r>
              <a:rPr lang="en-US" dirty="0">
                <a:solidFill>
                  <a:schemeClr val="tx1"/>
                </a:solidFill>
              </a:rPr>
              <a:t>The transformations are analyzed for performance and accuracy metrics. They are also tested for program crashing errors.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432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2A2DA-6815-4134-A899-D3BA27F23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563402"/>
            <a:ext cx="8534400" cy="1507067"/>
          </a:xfrm>
        </p:spPr>
        <p:txBody>
          <a:bodyPr/>
          <a:lstStyle/>
          <a:p>
            <a:r>
              <a:rPr lang="en-US" dirty="0"/>
              <a:t>Navigate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CAC707-226F-4802-B874-59CC39A07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740023"/>
            <a:ext cx="8534400" cy="442535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first transformations create a larger transformation space with more opportunities for relaxed synchronization.</a:t>
            </a:r>
          </a:p>
          <a:p>
            <a:r>
              <a:rPr lang="en-US" dirty="0">
                <a:solidFill>
                  <a:schemeClr val="tx1"/>
                </a:solidFill>
              </a:rPr>
              <a:t>Given a small enough space, Dubstep can perform an exhaustive search on all potential transformations. If the transformation space is large, a two step exploration algorithm is used.</a:t>
            </a:r>
          </a:p>
          <a:p>
            <a:r>
              <a:rPr lang="en-US" dirty="0">
                <a:solidFill>
                  <a:schemeClr val="tx1"/>
                </a:solidFill>
              </a:rPr>
              <a:t>During the initial transformation phase, each transformation goes through a performance, safety, and accuracy test. If it fails one of the tests, the transformation is not used as a potential source for future transformations.</a:t>
            </a:r>
          </a:p>
        </p:txBody>
      </p:sp>
    </p:spTree>
    <p:extLst>
      <p:ext uri="{BB962C8B-B14F-4D97-AF65-F5344CB8AC3E}">
        <p14:creationId xmlns:p14="http://schemas.microsoft.com/office/powerpoint/2010/main" val="2693149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EAA35-C128-4AF6-8491-BF20644D3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209550"/>
            <a:ext cx="8534400" cy="1507067"/>
          </a:xfrm>
        </p:spPr>
        <p:txBody>
          <a:bodyPr/>
          <a:lstStyle/>
          <a:p>
            <a:r>
              <a:rPr lang="en-US" dirty="0"/>
              <a:t>Example - Water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AAF692F-4C73-4024-8A79-B4EF038077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2" y="1795930"/>
            <a:ext cx="7483488" cy="435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52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5FC02F-6B29-45C4-B0DE-B03F9338A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587" y="3422590"/>
            <a:ext cx="8534400" cy="361526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Dubstep identified that the program spent 99.7% of the total execution time inside of two functions. Making them good candidates for transformation.</a:t>
            </a:r>
          </a:p>
          <a:p>
            <a:r>
              <a:rPr lang="en-US" dirty="0">
                <a:solidFill>
                  <a:schemeClr val="tx1"/>
                </a:solidFill>
              </a:rPr>
              <a:t>Opportunistic barriers were used on both functions, with only half of the threads having to reach the barrier for all other threads to terminate computation and proceed past it.</a:t>
            </a:r>
          </a:p>
          <a:p>
            <a:r>
              <a:rPr lang="en-US" dirty="0">
                <a:solidFill>
                  <a:schemeClr val="tx1"/>
                </a:solidFill>
              </a:rPr>
              <a:t>Synchronization was relaxed in functions that did not have high memory traffic.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71D3AE-858A-4214-BA2D-AB078E8B0D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587" y="337850"/>
            <a:ext cx="5896796" cy="30847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1CBA36E-71EF-452C-969C-CAB9F357C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9886" y="679938"/>
            <a:ext cx="4582201" cy="2368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453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7C40FF-F46B-4116-B799-D33B90573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/>
              <a:t>Reliability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F45F8-38EF-4851-9D8F-F280B85592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2256038"/>
            <a:ext cx="8534400" cy="3615267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reliability of a transformation is the probability that the output is within the specified error bound </a:t>
            </a:r>
            <a:r>
              <a:rPr lang="en-US" i="1" dirty="0">
                <a:solidFill>
                  <a:schemeClr val="tx1"/>
                </a:solidFill>
              </a:rPr>
              <a:t>b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dirty="0">
                <a:solidFill>
                  <a:schemeClr val="tx1"/>
                </a:solidFill>
              </a:rPr>
              <a:t>The user specifies a reliability that a transformation must meet to be an acceptable candidate.</a:t>
            </a:r>
          </a:p>
          <a:p>
            <a:r>
              <a:rPr lang="en-US" dirty="0">
                <a:solidFill>
                  <a:schemeClr val="tx1"/>
                </a:solidFill>
              </a:rPr>
              <a:t>In the previous example, the reliability threshold is 0.9.</a:t>
            </a:r>
          </a:p>
        </p:txBody>
      </p:sp>
    </p:spTree>
    <p:extLst>
      <p:ext uri="{BB962C8B-B14F-4D97-AF65-F5344CB8AC3E}">
        <p14:creationId xmlns:p14="http://schemas.microsoft.com/office/powerpoint/2010/main" val="27285372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85570-B143-48AE-8403-EEC882E9106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38663146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1207</TotalTime>
  <Words>421</Words>
  <Application>Microsoft Office PowerPoint</Application>
  <PresentationFormat>Widescreen</PresentationFormat>
  <Paragraphs>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Century Gothic</vt:lpstr>
      <vt:lpstr>Wingdings 3</vt:lpstr>
      <vt:lpstr>Slice</vt:lpstr>
      <vt:lpstr>Dancing With Uncertainty</vt:lpstr>
      <vt:lpstr>DubStep</vt:lpstr>
      <vt:lpstr>Find</vt:lpstr>
      <vt:lpstr>Transform</vt:lpstr>
      <vt:lpstr>Navigate</vt:lpstr>
      <vt:lpstr>Example - Water</vt:lpstr>
      <vt:lpstr>PowerPoint Presentation</vt:lpstr>
      <vt:lpstr>Reliability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Dancing With Uncertainty</dc:title>
  <dc:creator>Stephen Young</dc:creator>
  <cp:lastModifiedBy>Stephen Young</cp:lastModifiedBy>
  <cp:revision>23</cp:revision>
  <dcterms:created xsi:type="dcterms:W3CDTF">2020-10-08T17:27:15Z</dcterms:created>
  <dcterms:modified xsi:type="dcterms:W3CDTF">2020-10-09T16:36:39Z</dcterms:modified>
</cp:coreProperties>
</file>